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66" r:id="rId8"/>
    <p:sldId id="272" r:id="rId9"/>
    <p:sldId id="267" r:id="rId10"/>
    <p:sldId id="258" r:id="rId11"/>
    <p:sldId id="259" r:id="rId12"/>
    <p:sldId id="260" r:id="rId13"/>
    <p:sldId id="261" r:id="rId14"/>
    <p:sldId id="273" r:id="rId15"/>
    <p:sldId id="262" r:id="rId16"/>
    <p:sldId id="263" r:id="rId17"/>
    <p:sldId id="264" r:id="rId18"/>
    <p:sldId id="26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0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6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65C6-385E-4BC3-96BA-846E79AE3F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8B91-389A-4239-8502-D4DEEFBD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 Flaws</a:t>
            </a:r>
            <a:br>
              <a:rPr lang="en-US" dirty="0" smtClean="0"/>
            </a:br>
            <a:r>
              <a:rPr lang="en-US" dirty="0" smtClean="0"/>
              <a:t>Phase Diagrams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76200"/>
            <a:ext cx="439012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" y="1828800"/>
            <a:ext cx="59531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8382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Twin Crystals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1975"/>
            <a:ext cx="41719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85800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Quasi-crystals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3612"/>
            <a:ext cx="26955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99415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52400"/>
            <a:ext cx="556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 forms: sharp x-ray peaks, no lattice - Penrose Tiling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41592"/>
            <a:ext cx="2466975" cy="401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2" y="580053"/>
            <a:ext cx="35242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7620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dislocations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2675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03" y="990600"/>
            <a:ext cx="4271477" cy="241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80" y="304800"/>
            <a:ext cx="72009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57200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vacancies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26289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2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37"/>
            <a:ext cx="4601462" cy="439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971800"/>
            <a:ext cx="47053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2450"/>
            <a:ext cx="3451709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88381"/>
            <a:ext cx="4267200" cy="255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89" y="3962400"/>
            <a:ext cx="31051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8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991161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6734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80753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743325" cy="224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3352800" cy="338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3626"/>
            <a:ext cx="3338513" cy="195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2834"/>
            <a:ext cx="542330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52400"/>
            <a:ext cx="215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Solidification 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334000"/>
            <a:ext cx="1219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</a:p>
          <a:p>
            <a:r>
              <a:rPr lang="en-US" dirty="0" smtClean="0"/>
              <a:t>Properties: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84" y="4114800"/>
            <a:ext cx="34194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399"/>
            <a:ext cx="34194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4" y="228600"/>
            <a:ext cx="4695825" cy="46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60674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09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Substances of more than one element: mixing liquids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8" y="5334000"/>
            <a:ext cx="5086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657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5610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1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Substances of more than one element: mixing </a:t>
            </a:r>
            <a:r>
              <a:rPr lang="en-US" dirty="0" smtClean="0"/>
              <a:t>liquids and solidifying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014538"/>
            <a:ext cx="5619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5092700" cy="633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066800"/>
            <a:ext cx="1999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diagram for </a:t>
            </a:r>
          </a:p>
          <a:p>
            <a:r>
              <a:rPr lang="en-US" dirty="0" smtClean="0"/>
              <a:t>mixing liquids, with</a:t>
            </a:r>
          </a:p>
          <a:p>
            <a:r>
              <a:rPr lang="en-US" dirty="0"/>
              <a:t>g</a:t>
            </a:r>
            <a:r>
              <a:rPr lang="en-US" dirty="0" smtClean="0"/>
              <a:t>as phase present</a:t>
            </a:r>
          </a:p>
          <a:p>
            <a:endParaRPr lang="en-US" dirty="0"/>
          </a:p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 –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s</a:t>
            </a:r>
            <a:r>
              <a:rPr lang="en-US" baseline="-25000" dirty="0" err="1" smtClean="0"/>
              <a:t>gas</a:t>
            </a:r>
            <a:r>
              <a:rPr lang="en-US" dirty="0" smtClean="0"/>
              <a:t> &gt;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S</a:t>
            </a:r>
            <a:r>
              <a:rPr lang="en-US" baseline="-25000" dirty="0" err="1" smtClean="0"/>
              <a:t>liq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237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572000" cy="29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5867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5181600"/>
            <a:ext cx="5800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066800"/>
            <a:ext cx="2217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TB,N2= 77.4K at 1atm</a:t>
            </a:r>
          </a:p>
          <a:p>
            <a:r>
              <a:rPr lang="en-US" dirty="0" smtClean="0"/>
              <a:t>TB,O2=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6" y="762000"/>
            <a:ext cx="4866494" cy="60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74" y="779106"/>
            <a:ext cx="5337961" cy="173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46718"/>
            <a:ext cx="5100735" cy="169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14400"/>
            <a:ext cx="59912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57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tin-lead solder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43" y="4953000"/>
            <a:ext cx="6010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1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981200"/>
            <a:ext cx="74199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09600"/>
            <a:ext cx="562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Beyond two-element compounds: ternary phase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5242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upload.wikimedia.org/wikipedia/commons/thumb/e/e7/Ag-Au-Cu-colours-english.svg/300px-Ag-Au-Cu-colours-englis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96" y="457200"/>
            <a:ext cx="3775403" cy="32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onmet.mat.ethz.ch/research/Functional_Ceramics/Experimental_determination_of_heterogeneous_phase_equilibria_in_multi_component_systems/Phase_diagram_of_BiSrCaO_at_820_C_in_ai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68" y="3741802"/>
            <a:ext cx="3696124" cy="28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857375"/>
            <a:ext cx="57435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v.vt.edu/classes/MSE2094_NoteBook/96ClassProj/pics/temp/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657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hasediagram.dk/ternary/Ternary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48817"/>
            <a:ext cx="4289425" cy="39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6827"/>
            <a:ext cx="371475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182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Degrees of order: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15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Types of faults: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457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2990" y="1600200"/>
            <a:ext cx="140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defects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41" y="685801"/>
            <a:ext cx="275279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7" y="3733801"/>
            <a:ext cx="35433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45720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impurities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600200"/>
            <a:ext cx="542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990600"/>
            <a:ext cx="183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STACKING FAULTS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14" y="4267200"/>
            <a:ext cx="5981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999" y="3657600"/>
            <a:ext cx="3440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Impact on deformation properties: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3352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90600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Planar faults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1037"/>
            <a:ext cx="27051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8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714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1447800"/>
            <a:ext cx="147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stoichiometry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038600"/>
            <a:ext cx="35528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44958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on bonding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89095"/>
            <a:ext cx="5600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38200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characteristic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105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Structure Flaws Phase Diagrams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Flaws Phase Diagrams</dc:title>
  <dc:creator>Rudi Michalak</dc:creator>
  <cp:lastModifiedBy>Rudi Michalak</cp:lastModifiedBy>
  <cp:revision>16</cp:revision>
  <dcterms:created xsi:type="dcterms:W3CDTF">2014-03-26T17:48:56Z</dcterms:created>
  <dcterms:modified xsi:type="dcterms:W3CDTF">2014-04-02T20:01:21Z</dcterms:modified>
</cp:coreProperties>
</file>